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BCE-0445-4DEE-A6B4-639190E177DF}" type="datetimeFigureOut">
              <a:rPr lang="ko-KR" altLang="en-US" smtClean="0"/>
              <a:t>2012-08-30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58AE-FE1C-40D4-9AAE-FD48DCED4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18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BCE-0445-4DEE-A6B4-639190E177DF}" type="datetimeFigureOut">
              <a:rPr lang="ko-KR" altLang="en-US" smtClean="0"/>
              <a:t>2012-08-30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58AE-FE1C-40D4-9AAE-FD48DCED4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18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BCE-0445-4DEE-A6B4-639190E177DF}" type="datetimeFigureOut">
              <a:rPr lang="ko-KR" altLang="en-US" smtClean="0"/>
              <a:t>2012-08-30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58AE-FE1C-40D4-9AAE-FD48DCED4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89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BCE-0445-4DEE-A6B4-639190E177DF}" type="datetimeFigureOut">
              <a:rPr lang="ko-KR" altLang="en-US" smtClean="0"/>
              <a:t>2012-08-30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58AE-FE1C-40D4-9AAE-FD48DCED4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71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BCE-0445-4DEE-A6B4-639190E177DF}" type="datetimeFigureOut">
              <a:rPr lang="ko-KR" altLang="en-US" smtClean="0"/>
              <a:t>2012-08-30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58AE-FE1C-40D4-9AAE-FD48DCED4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63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BCE-0445-4DEE-A6B4-639190E177DF}" type="datetimeFigureOut">
              <a:rPr lang="ko-KR" altLang="en-US" smtClean="0"/>
              <a:t>2012-08-30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58AE-FE1C-40D4-9AAE-FD48DCED4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06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BCE-0445-4DEE-A6B4-639190E177DF}" type="datetimeFigureOut">
              <a:rPr lang="ko-KR" altLang="en-US" smtClean="0"/>
              <a:t>2012-08-30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58AE-FE1C-40D4-9AAE-FD48DCED4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28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BCE-0445-4DEE-A6B4-639190E177DF}" type="datetimeFigureOut">
              <a:rPr lang="ko-KR" altLang="en-US" smtClean="0"/>
              <a:t>2012-08-30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58AE-FE1C-40D4-9AAE-FD48DCED4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837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BCE-0445-4DEE-A6B4-639190E177DF}" type="datetimeFigureOut">
              <a:rPr lang="ko-KR" altLang="en-US" smtClean="0"/>
              <a:t>2012-08-30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58AE-FE1C-40D4-9AAE-FD48DCED4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95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BCE-0445-4DEE-A6B4-639190E177DF}" type="datetimeFigureOut">
              <a:rPr lang="ko-KR" altLang="en-US" smtClean="0"/>
              <a:t>2012-08-30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58AE-FE1C-40D4-9AAE-FD48DCED4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11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BCE-0445-4DEE-A6B4-639190E177DF}" type="datetimeFigureOut">
              <a:rPr lang="ko-KR" altLang="en-US" smtClean="0"/>
              <a:t>2012-08-30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58AE-FE1C-40D4-9AAE-FD48DCED4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66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8BCE-0445-4DEE-A6B4-639190E177DF}" type="datetimeFigureOut">
              <a:rPr lang="ko-KR" altLang="en-US" smtClean="0"/>
              <a:t>2012-08-30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58AE-FE1C-40D4-9AAE-FD48DCED42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41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t="12654" r="13090"/>
          <a:stretch/>
        </p:blipFill>
        <p:spPr bwMode="auto">
          <a:xfrm>
            <a:off x="179512" y="141326"/>
            <a:ext cx="8819085" cy="638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아래쪽 화살표 3"/>
          <p:cNvSpPr/>
          <p:nvPr/>
        </p:nvSpPr>
        <p:spPr>
          <a:xfrm rot="10800000" flipH="1">
            <a:off x="5457617" y="3562187"/>
            <a:ext cx="288032" cy="6122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585427" y="4174459"/>
            <a:ext cx="1872208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진료실기센터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지</a:t>
            </a:r>
            <a:r>
              <a:rPr lang="ko-KR" altLang="en-US" dirty="0">
                <a:solidFill>
                  <a:schemeClr val="bg1"/>
                </a:solidFill>
              </a:rPr>
              <a:t>하</a:t>
            </a:r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</a:rPr>
              <a:t>층 강당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8882" y="4924432"/>
            <a:ext cx="1008112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주차장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화면 슬라이드 쇼(4:3)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Company>충남대학교병원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암센타</dc:creator>
  <cp:lastModifiedBy>암센타</cp:lastModifiedBy>
  <cp:revision>3</cp:revision>
  <dcterms:created xsi:type="dcterms:W3CDTF">2012-08-30T06:42:49Z</dcterms:created>
  <dcterms:modified xsi:type="dcterms:W3CDTF">2012-08-30T07:03:34Z</dcterms:modified>
</cp:coreProperties>
</file>